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98" r:id="rId3"/>
    <p:sldId id="299" r:id="rId4"/>
    <p:sldId id="300" r:id="rId5"/>
    <p:sldId id="289" r:id="rId6"/>
    <p:sldId id="291" r:id="rId7"/>
    <p:sldId id="301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>
        <p:scale>
          <a:sx n="92" d="100"/>
          <a:sy n="92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E59EA-F474-4079-91A8-AF5C3BEF3A86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9C5EE-8622-4F6B-AA91-FD567E0DA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49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9C5EE-8622-4F6B-AA91-FD567E0DA75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777058" y="1850432"/>
            <a:ext cx="1011394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itchFamily="18" charset="0"/>
              </a:rPr>
              <a:t>Toán</a:t>
            </a:r>
            <a:endParaRPr lang="en-US" sz="4000" b="1" dirty="0">
              <a:solidFill>
                <a:srgbClr val="0070C0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  <a:p>
            <a:pPr algn="ctr"/>
            <a:r>
              <a:rPr lang="en-US" sz="40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itchFamily="18" charset="0"/>
              </a:rPr>
              <a:t>Bảng</a:t>
            </a:r>
            <a:r>
              <a:rPr lang="en-US" sz="40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itchFamily="18" charset="0"/>
              </a:rPr>
              <a:t> chia 3</a:t>
            </a:r>
            <a:endParaRPr lang="vi-VN" sz="4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HP001 4 hang 1 ô ly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939123" y="365971"/>
            <a:ext cx="3696699" cy="143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929" y="4544535"/>
            <a:ext cx="2406825" cy="767694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4858754" y="4920343"/>
            <a:ext cx="1179189" cy="80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943" y="4544535"/>
            <a:ext cx="2121410" cy="688527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302" y="1801091"/>
            <a:ext cx="2284041" cy="215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5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xmlns="" id="{006B339B-F9C6-446E-B40E-70C2E872BC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104178"/>
              </p:ext>
            </p:extLst>
          </p:nvPr>
        </p:nvGraphicFramePr>
        <p:xfrm>
          <a:off x="5837332" y="292741"/>
          <a:ext cx="5295900" cy="60666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7950">
                  <a:extLst>
                    <a:ext uri="{9D8B030D-6E8A-4147-A177-3AD203B41FA5}">
                      <a16:colId xmlns:a16="http://schemas.microsoft.com/office/drawing/2014/main" xmlns="" val="1880012416"/>
                    </a:ext>
                  </a:extLst>
                </a:gridCol>
                <a:gridCol w="2647950">
                  <a:extLst>
                    <a:ext uri="{9D8B030D-6E8A-4147-A177-3AD203B41FA5}">
                      <a16:colId xmlns:a16="http://schemas.microsoft.com/office/drawing/2014/main" xmlns="" val="1285292910"/>
                    </a:ext>
                  </a:extLst>
                </a:gridCol>
              </a:tblGrid>
              <a:tr h="473602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Bảng nhân</a:t>
                      </a:r>
                      <a:r>
                        <a:rPr lang="en-US" sz="2400" baseline="0" dirty="0"/>
                        <a:t> 3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E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Bảng chia </a:t>
                      </a:r>
                      <a:r>
                        <a:rPr lang="en-US" sz="2400" dirty="0"/>
                        <a:t>3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6944070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 l="-460" t="-91304" r="-101149" b="-92391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3   </a:t>
                      </a:r>
                      <a:r>
                        <a:rPr lang="vi-VN" sz="2800" dirty="0"/>
                        <a:t>: </a:t>
                      </a:r>
                      <a:r>
                        <a:rPr lang="en-US" sz="2800" dirty="0"/>
                        <a:t>3  </a:t>
                      </a:r>
                      <a:r>
                        <a:rPr lang="vi-VN" sz="2800" dirty="0"/>
                        <a:t>= </a:t>
                      </a:r>
                      <a:r>
                        <a:rPr lang="en-US" sz="2800" dirty="0"/>
                        <a:t>  </a:t>
                      </a:r>
                      <a:r>
                        <a:rPr lang="vi-VN" sz="280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49865375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 l="-460" t="-193407" r="-101149" b="-83406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6   </a:t>
                      </a:r>
                      <a:r>
                        <a:rPr lang="vi-VN" sz="2800" dirty="0"/>
                        <a:t>: </a:t>
                      </a:r>
                      <a:r>
                        <a:rPr lang="en-US" sz="2800" dirty="0"/>
                        <a:t>3  </a:t>
                      </a:r>
                      <a:r>
                        <a:rPr lang="vi-VN" sz="2800" dirty="0"/>
                        <a:t>= </a:t>
                      </a:r>
                      <a:r>
                        <a:rPr lang="en-US" sz="2800" dirty="0"/>
                        <a:t>  </a:t>
                      </a:r>
                      <a:r>
                        <a:rPr lang="vi-VN" sz="2800" dirty="0"/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15485868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 l="-460" t="-290217" r="-101149" b="-72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9   </a:t>
                      </a:r>
                      <a:r>
                        <a:rPr lang="vi-VN" sz="2800" dirty="0"/>
                        <a:t>:</a:t>
                      </a:r>
                      <a:r>
                        <a:rPr lang="en-US" sz="2800" dirty="0"/>
                        <a:t> 3  </a:t>
                      </a:r>
                      <a:r>
                        <a:rPr lang="vi-VN" sz="2800" dirty="0"/>
                        <a:t>= </a:t>
                      </a:r>
                      <a:r>
                        <a:rPr lang="en-US" sz="2800" dirty="0"/>
                        <a:t>  </a:t>
                      </a:r>
                      <a:r>
                        <a:rPr lang="vi-VN" sz="2800" dirty="0"/>
                        <a:t>3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56584764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 l="-460" t="-390217" r="-101149" b="-62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12 :</a:t>
                      </a:r>
                      <a:r>
                        <a:rPr lang="vi-VN" sz="2800" dirty="0"/>
                        <a:t> </a:t>
                      </a:r>
                      <a:r>
                        <a:rPr lang="en-US" sz="2800" dirty="0"/>
                        <a:t>3  </a:t>
                      </a:r>
                      <a:r>
                        <a:rPr lang="vi-VN" sz="2800" dirty="0"/>
                        <a:t>= </a:t>
                      </a:r>
                      <a:r>
                        <a:rPr lang="en-US" sz="2800" dirty="0"/>
                        <a:t>  </a:t>
                      </a:r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6525265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 l="-460" t="-490217" r="-101149" b="-52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dirty="0"/>
                        <a:t>1</a:t>
                      </a:r>
                      <a:r>
                        <a:rPr lang="en-US" sz="2800" dirty="0"/>
                        <a:t>5 </a:t>
                      </a:r>
                      <a:r>
                        <a:rPr lang="vi-VN" sz="2800" dirty="0"/>
                        <a:t>: </a:t>
                      </a:r>
                      <a:r>
                        <a:rPr lang="en-US" sz="2800" dirty="0"/>
                        <a:t>3  </a:t>
                      </a:r>
                      <a:r>
                        <a:rPr lang="vi-VN" sz="2800" dirty="0"/>
                        <a:t>= </a:t>
                      </a:r>
                      <a:r>
                        <a:rPr lang="en-US" sz="2800" dirty="0"/>
                        <a:t>  </a:t>
                      </a:r>
                      <a:r>
                        <a:rPr lang="vi-VN" sz="2800" dirty="0"/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5084290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 l="-460" t="-590217" r="-101149" b="-42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8 </a:t>
                      </a: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  </a:t>
                      </a: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= 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8410800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 l="-460" t="-690217" r="-101149" b="-32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21 </a:t>
                      </a: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  </a:t>
                      </a: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= 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8177519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 l="-460" t="-798901" r="-101149" b="-22857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24 </a:t>
                      </a: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  </a:t>
                      </a: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= 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1001392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 l="-460" t="-889130" r="-101149" b="-12608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27 </a:t>
                      </a: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  </a:t>
                      </a: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0955094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 l="-460" t="-989130" r="-101149" b="-2608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30 </a:t>
                      </a: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  </a:t>
                      </a: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= 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2227283"/>
                  </a:ext>
                </a:extLst>
              </a:tr>
            </a:tbl>
          </a:graphicData>
        </a:graphic>
      </p:graphicFrame>
      <p:sp>
        <p:nvSpPr>
          <p:cNvPr id="4" name="Rectangle: Rounded Corners 22">
            <a:extLst>
              <a:ext uri="{FF2B5EF4-FFF2-40B4-BE49-F238E27FC236}">
                <a16:creationId xmlns:a16="http://schemas.microsoft.com/office/drawing/2014/main" xmlns="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Rectangle: Rounded Corners 23">
            <a:extLst>
              <a:ext uri="{FF2B5EF4-FFF2-40B4-BE49-F238E27FC236}">
                <a16:creationId xmlns:a16="http://schemas.microsoft.com/office/drawing/2014/main" xmlns="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" name="Rectangle: Rounded Corners 25">
            <a:extLst>
              <a:ext uri="{FF2B5EF4-FFF2-40B4-BE49-F238E27FC236}">
                <a16:creationId xmlns:a16="http://schemas.microsoft.com/office/drawing/2014/main" xmlns="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Rectangle: Rounded Corners 27">
            <a:extLst>
              <a:ext uri="{FF2B5EF4-FFF2-40B4-BE49-F238E27FC236}">
                <a16:creationId xmlns:a16="http://schemas.microsoft.com/office/drawing/2014/main" xmlns="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Rectangle: Rounded Corners 28">
            <a:extLst>
              <a:ext uri="{FF2B5EF4-FFF2-40B4-BE49-F238E27FC236}">
                <a16:creationId xmlns:a16="http://schemas.microsoft.com/office/drawing/2014/main" xmlns="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Rectangle: Rounded Corners 30">
            <a:extLst>
              <a:ext uri="{FF2B5EF4-FFF2-40B4-BE49-F238E27FC236}">
                <a16:creationId xmlns:a16="http://schemas.microsoft.com/office/drawing/2014/main" xmlns="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170B5F0-77DA-49A5-BDA2-250EDB60CE05}"/>
              </a:ext>
            </a:extLst>
          </p:cNvPr>
          <p:cNvSpPr/>
          <p:nvPr/>
        </p:nvSpPr>
        <p:spPr>
          <a:xfrm>
            <a:off x="8556488" y="817418"/>
            <a:ext cx="407401" cy="549276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vi-VN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6BA4FC5-4B69-4EB8-9A91-EE9CE7F9BAC4}"/>
              </a:ext>
            </a:extLst>
          </p:cNvPr>
          <p:cNvSpPr/>
          <p:nvPr/>
        </p:nvSpPr>
        <p:spPr>
          <a:xfrm>
            <a:off x="9123890" y="757756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786725" y="551564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</a:t>
            </a:r>
            <a:r>
              <a:rPr lang="en-US" sz="2800" dirty="0"/>
              <a:t>3</a:t>
            </a:r>
            <a:endParaRPr lang="vi-VN" sz="2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1DD11DB-D470-4BEB-9991-4DB00CB26656}"/>
              </a:ext>
            </a:extLst>
          </p:cNvPr>
          <p:cNvGrpSpPr/>
          <p:nvPr/>
        </p:nvGrpSpPr>
        <p:grpSpPr>
          <a:xfrm>
            <a:off x="0" y="1214997"/>
            <a:ext cx="3460472" cy="3723035"/>
            <a:chOff x="717451" y="1774566"/>
            <a:chExt cx="3675515" cy="417629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0F1E803A-B281-42B8-B33A-7275AFA05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7451" y="1774566"/>
              <a:ext cx="3675515" cy="417629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28D4157-CC80-47A7-9DC4-6D2AAB700F17}"/>
                </a:ext>
              </a:extLst>
            </p:cNvPr>
            <p:cNvSpPr txBox="1"/>
            <p:nvPr/>
          </p:nvSpPr>
          <p:spPr>
            <a:xfrm>
              <a:off x="1414201" y="2190063"/>
              <a:ext cx="2693342" cy="932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</a:t>
              </a:r>
              <a:r>
                <a:rPr lang="en-US" sz="2400" i="1" dirty="0"/>
                <a:t>3</a:t>
              </a:r>
              <a:r>
                <a:rPr lang="vi-VN" sz="2400" i="1" dirty="0"/>
                <a:t> từ bảng nhân </a:t>
              </a:r>
              <a:r>
                <a:rPr lang="en-US" sz="2400" i="1" dirty="0"/>
                <a:t>3</a:t>
              </a:r>
              <a:r>
                <a:rPr lang="vi-VN" sz="2400" i="1" dirty="0"/>
                <a:t>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702FFF4-0548-40A7-B51E-EC10B092392E}"/>
              </a:ext>
            </a:extLst>
          </p:cNvPr>
          <p:cNvSpPr txBox="1"/>
          <p:nvPr/>
        </p:nvSpPr>
        <p:spPr>
          <a:xfrm>
            <a:off x="2551188" y="3383760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8C99D2-60D4-426C-A9C6-9B30C1BC6E69}"/>
              </a:ext>
            </a:extLst>
          </p:cNvPr>
          <p:cNvSpPr txBox="1"/>
          <p:nvPr/>
        </p:nvSpPr>
        <p:spPr>
          <a:xfrm>
            <a:off x="2144489" y="3924083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Số chia đều là số </a:t>
            </a:r>
            <a:r>
              <a:rPr lang="en-US" sz="2400" dirty="0">
                <a:solidFill>
                  <a:srgbClr val="0070C0"/>
                </a:solidFill>
              </a:rPr>
              <a:t>3</a:t>
            </a:r>
            <a:r>
              <a:rPr lang="vi-VN" sz="2400" dirty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Thương là các số tự nhiên tăng dần từ 1 đến 10.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6BA4FC5-4B69-4EB8-9A91-EE9CE7F9BAC4}"/>
              </a:ext>
            </a:extLst>
          </p:cNvPr>
          <p:cNvSpPr/>
          <p:nvPr/>
        </p:nvSpPr>
        <p:spPr>
          <a:xfrm>
            <a:off x="9123889" y="799319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843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  <p:bldP spid="13" grpId="0"/>
      <p:bldP spid="17" grpId="0" animBg="1"/>
      <p:bldP spid="18" grpId="0" uiExpand="1" build="p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7">
            <a:extLst>
              <a:ext uri="{FF2B5EF4-FFF2-40B4-BE49-F238E27FC236}">
                <a16:creationId xmlns:a16="http://schemas.microsoft.com/office/drawing/2014/main" xmlns="" id="{8277CB5C-81BE-493D-9E11-D2A84DD7E6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093677"/>
              </p:ext>
            </p:extLst>
          </p:nvPr>
        </p:nvGraphicFramePr>
        <p:xfrm>
          <a:off x="1700139" y="1661330"/>
          <a:ext cx="8239578" cy="31864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6823">
                  <a:extLst>
                    <a:ext uri="{9D8B030D-6E8A-4147-A177-3AD203B41FA5}">
                      <a16:colId xmlns:a16="http://schemas.microsoft.com/office/drawing/2014/main" xmlns="" val="3750429237"/>
                    </a:ext>
                  </a:extLst>
                </a:gridCol>
                <a:gridCol w="1024023">
                  <a:extLst>
                    <a:ext uri="{9D8B030D-6E8A-4147-A177-3AD203B41FA5}">
                      <a16:colId xmlns:a16="http://schemas.microsoft.com/office/drawing/2014/main" xmlns="" val="892396866"/>
                    </a:ext>
                  </a:extLst>
                </a:gridCol>
                <a:gridCol w="1035537">
                  <a:extLst>
                    <a:ext uri="{9D8B030D-6E8A-4147-A177-3AD203B41FA5}">
                      <a16:colId xmlns:a16="http://schemas.microsoft.com/office/drawing/2014/main" xmlns="" val="568249273"/>
                    </a:ext>
                  </a:extLst>
                </a:gridCol>
                <a:gridCol w="1035537">
                  <a:extLst>
                    <a:ext uri="{9D8B030D-6E8A-4147-A177-3AD203B41FA5}">
                      <a16:colId xmlns:a16="http://schemas.microsoft.com/office/drawing/2014/main" xmlns="" val="1994511951"/>
                    </a:ext>
                  </a:extLst>
                </a:gridCol>
                <a:gridCol w="1098300">
                  <a:extLst>
                    <a:ext uri="{9D8B030D-6E8A-4147-A177-3AD203B41FA5}">
                      <a16:colId xmlns:a16="http://schemas.microsoft.com/office/drawing/2014/main" xmlns="" val="1764713203"/>
                    </a:ext>
                  </a:extLst>
                </a:gridCol>
                <a:gridCol w="1129679">
                  <a:extLst>
                    <a:ext uri="{9D8B030D-6E8A-4147-A177-3AD203B41FA5}">
                      <a16:colId xmlns:a16="http://schemas.microsoft.com/office/drawing/2014/main" xmlns="" val="2253912237"/>
                    </a:ext>
                  </a:extLst>
                </a:gridCol>
                <a:gridCol w="1129679">
                  <a:extLst>
                    <a:ext uri="{9D8B030D-6E8A-4147-A177-3AD203B41FA5}">
                      <a16:colId xmlns:a16="http://schemas.microsoft.com/office/drawing/2014/main" xmlns="" val="1514898112"/>
                    </a:ext>
                  </a:extLst>
                </a:gridCol>
              </a:tblGrid>
              <a:tr h="131526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21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24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30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3725870"/>
                  </a:ext>
                </a:extLst>
              </a:tr>
              <a:tr h="90761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4868410"/>
                  </a:ext>
                </a:extLst>
              </a:tr>
              <a:tr h="963565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?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04213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34C9750-663A-47C3-B718-238EEF88738D}"/>
              </a:ext>
            </a:extLst>
          </p:cNvPr>
          <p:cNvSpPr txBox="1"/>
          <p:nvPr/>
        </p:nvSpPr>
        <p:spPr>
          <a:xfrm>
            <a:off x="4596023" y="4077464"/>
            <a:ext cx="877536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3F3B80-2FE3-4D00-913F-060AFFFEDB93}"/>
              </a:ext>
            </a:extLst>
          </p:cNvPr>
          <p:cNvSpPr txBox="1"/>
          <p:nvPr/>
        </p:nvSpPr>
        <p:spPr>
          <a:xfrm>
            <a:off x="5638582" y="4089877"/>
            <a:ext cx="877536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1D23206-1F5E-4415-96A4-1A4C59006688}"/>
              </a:ext>
            </a:extLst>
          </p:cNvPr>
          <p:cNvSpPr txBox="1"/>
          <p:nvPr/>
        </p:nvSpPr>
        <p:spPr>
          <a:xfrm>
            <a:off x="6697539" y="4077463"/>
            <a:ext cx="877536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7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4D8916-4051-48E7-9FF0-7E92BF2DFD71}"/>
              </a:ext>
            </a:extLst>
          </p:cNvPr>
          <p:cNvSpPr txBox="1"/>
          <p:nvPr/>
        </p:nvSpPr>
        <p:spPr>
          <a:xfrm>
            <a:off x="7879860" y="4089877"/>
            <a:ext cx="877536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A48F70B-62B9-4B14-A832-07C3B49A00B7}"/>
              </a:ext>
            </a:extLst>
          </p:cNvPr>
          <p:cNvSpPr txBox="1"/>
          <p:nvPr/>
        </p:nvSpPr>
        <p:spPr>
          <a:xfrm>
            <a:off x="8862394" y="4089877"/>
            <a:ext cx="877536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3" name="Rectangle: Rounded Corners 40">
                <a:extLst>
                  <a:ext uri="{FF2B5EF4-FFF2-40B4-BE49-F238E27FC236}">
                    <a16:creationId xmlns:a16="http://schemas.microsoft.com/office/drawing/2014/main" xmlns="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43" y="406691"/>
            <a:ext cx="1648055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3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xmlns="" id="{2155A534-EBB2-49E3-8AA8-B413183B4D30}"/>
              </a:ext>
            </a:extLst>
          </p:cNvPr>
          <p:cNvSpPr/>
          <p:nvPr/>
        </p:nvSpPr>
        <p:spPr>
          <a:xfrm flipH="1">
            <a:off x="880741" y="471436"/>
            <a:ext cx="840074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703CC182-F82F-4244-AA31-675DDB88360B}"/>
              </a:ext>
            </a:extLst>
          </p:cNvPr>
          <p:cNvGrpSpPr/>
          <p:nvPr/>
        </p:nvGrpSpPr>
        <p:grpSpPr>
          <a:xfrm>
            <a:off x="1813291" y="426855"/>
            <a:ext cx="5645344" cy="577024"/>
            <a:chOff x="1870518" y="1421733"/>
            <a:chExt cx="944855" cy="401075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9C650665-3942-48FD-B756-23DB7DEE23FC}"/>
                </a:ext>
              </a:extLst>
            </p:cNvPr>
            <p:cNvSpPr/>
            <p:nvPr/>
          </p:nvSpPr>
          <p:spPr>
            <a:xfrm>
              <a:off x="1870518" y="1440654"/>
              <a:ext cx="758382" cy="382154"/>
            </a:xfrm>
            <a:prstGeom prst="roundRect">
              <a:avLst/>
            </a:prstGeom>
            <a:solidFill>
              <a:srgbClr val="FFD974"/>
            </a:solidFill>
            <a:ln>
              <a:solidFill>
                <a:srgbClr val="FFD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6002C2DF-0FDE-435C-BDAC-9F37791846F8}"/>
                </a:ext>
              </a:extLst>
            </p:cNvPr>
            <p:cNvSpPr txBox="1"/>
            <p:nvPr/>
          </p:nvSpPr>
          <p:spPr>
            <a:xfrm>
              <a:off x="1870518" y="1421733"/>
              <a:ext cx="944855" cy="320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Chọn</a:t>
              </a:r>
              <a:r>
                <a:rPr lang="en-US" sz="2400" dirty="0"/>
                <a:t> </a:t>
              </a:r>
              <a:r>
                <a:rPr lang="en-US" sz="2400" dirty="0" err="1"/>
                <a:t>kết</a:t>
              </a:r>
              <a:r>
                <a:rPr lang="en-US" sz="2400" dirty="0"/>
                <a:t> </a:t>
              </a:r>
              <a:r>
                <a:rPr lang="en-US" sz="2400" dirty="0" err="1"/>
                <a:t>quả</a:t>
              </a:r>
              <a:r>
                <a:rPr lang="en-US" sz="2400" dirty="0"/>
                <a:t> </a:t>
              </a:r>
              <a:r>
                <a:rPr lang="en-US" sz="2400" dirty="0" err="1"/>
                <a:t>cho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phép</a:t>
              </a:r>
              <a:r>
                <a:rPr lang="en-US" sz="2400" dirty="0"/>
                <a:t> </a:t>
              </a:r>
              <a:r>
                <a:rPr lang="en-US" sz="2400" dirty="0" err="1"/>
                <a:t>tính</a:t>
              </a:r>
              <a:endParaRPr lang="vi-VN" sz="2400" dirty="0"/>
            </a:p>
          </p:txBody>
        </p:sp>
      </p:grp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41" y="1585859"/>
            <a:ext cx="9729202" cy="4386116"/>
          </a:xfrm>
          <a:prstGeom prst="rect">
            <a:avLst/>
          </a:prstGeom>
        </p:spPr>
      </p:pic>
      <p:cxnSp>
        <p:nvCxnSpPr>
          <p:cNvPr id="6" name="Curved Connector 5"/>
          <p:cNvCxnSpPr/>
          <p:nvPr/>
        </p:nvCxnSpPr>
        <p:spPr>
          <a:xfrm>
            <a:off x="3846286" y="2525486"/>
            <a:ext cx="1233714" cy="116114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flipV="1">
            <a:off x="2612572" y="3778917"/>
            <a:ext cx="3132770" cy="161712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5400000" flipH="1" flipV="1">
            <a:off x="3564986" y="3554100"/>
            <a:ext cx="1720114" cy="150585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 rot="10800000" flipV="1">
            <a:off x="6487887" y="2155372"/>
            <a:ext cx="1618343" cy="119742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urved Connector 30"/>
          <p:cNvCxnSpPr/>
          <p:nvPr/>
        </p:nvCxnSpPr>
        <p:spPr>
          <a:xfrm rot="10800000">
            <a:off x="6241144" y="2423886"/>
            <a:ext cx="2656117" cy="1023084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 rot="16200000" flipV="1">
            <a:off x="6337257" y="3274743"/>
            <a:ext cx="1934115" cy="1255486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8" y="265255"/>
            <a:ext cx="2492021" cy="114339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41" y="1408653"/>
            <a:ext cx="6469219" cy="75474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14" y="2163394"/>
            <a:ext cx="9465747" cy="3410091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1698171" y="3306793"/>
            <a:ext cx="3439886" cy="145389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46650" y="3306793"/>
            <a:ext cx="3439886" cy="145389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133600" y="3306792"/>
            <a:ext cx="3528187" cy="145389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671408" y="3241859"/>
            <a:ext cx="1328178" cy="151882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090130" y="3141493"/>
            <a:ext cx="5152937" cy="161919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98" y="651067"/>
            <a:ext cx="9712866" cy="843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1176" y="2030573"/>
            <a:ext cx="106863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giải</a:t>
            </a:r>
            <a:endParaRPr lang="en-US" sz="48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bó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que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30 : 3 = 10 (que)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Đáp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10 que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90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1900</TotalTime>
  <Words>185</Words>
  <Application>Microsoft Office PowerPoint</Application>
  <PresentationFormat>Custom</PresentationFormat>
  <Paragraphs>63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177</cp:revision>
  <dcterms:created xsi:type="dcterms:W3CDTF">2021-06-02T01:34:28Z</dcterms:created>
  <dcterms:modified xsi:type="dcterms:W3CDTF">2024-10-23T15:07:59Z</dcterms:modified>
</cp:coreProperties>
</file>